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56" r:id="rId2"/>
    <p:sldId id="257" r:id="rId3"/>
    <p:sldId id="262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54183"/>
    <a:srgbClr val="D35E55"/>
    <a:srgbClr val="F7B909"/>
    <a:srgbClr val="ECC314"/>
    <a:srgbClr val="8B498D"/>
    <a:srgbClr val="9D5B37"/>
    <a:srgbClr val="1E9E9E"/>
    <a:srgbClr val="0EA6C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6C744E-3F66-4D9A-8CBD-415955ACEC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3/25/2020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Térfogat</a:t>
            </a:r>
            <a:r>
              <a:rPr lang="sk-SK" dirty="0" smtClean="0"/>
              <a:t>, </a:t>
            </a:r>
            <a:r>
              <a:rPr lang="sk-SK" dirty="0" err="1" smtClean="0"/>
              <a:t>felszín</a:t>
            </a:r>
            <a:endParaRPr lang="sk-SK" dirty="0"/>
          </a:p>
        </p:txBody>
      </p:sp>
      <p:pic>
        <p:nvPicPr>
          <p:cNvPr id="6152" name="Picture 8" descr="http://fc02.deviantart.net/fs4/i/2004/207/9/1/pool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724400"/>
            <a:ext cx="2336800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4" name="Picture 10" descr="http://pndblog.typepad.com/.a/6a00e0099631d08833019b02149337970b-800w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657600"/>
            <a:ext cx="2330951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sk-SK" dirty="0" err="1" smtClean="0">
                <a:solidFill>
                  <a:srgbClr val="0EA6C4"/>
                </a:solidFill>
              </a:rPr>
              <a:t>Mede</a:t>
            </a:r>
            <a:r>
              <a:rPr lang="sk-SK" dirty="0" err="1" smtClean="0">
                <a:solidFill>
                  <a:srgbClr val="0EA6C4"/>
                </a:solidFill>
              </a:rPr>
              <a:t>nce</a:t>
            </a:r>
            <a:endParaRPr lang="sk-SK" dirty="0">
              <a:solidFill>
                <a:srgbClr val="0EA6C4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10600" cy="5257800"/>
          </a:xfrm>
        </p:spPr>
        <p:txBody>
          <a:bodyPr>
            <a:normAutofit/>
          </a:bodyPr>
          <a:lstStyle/>
          <a:p>
            <a:pPr lvl="0"/>
            <a:r>
              <a:rPr lang="hu-HU" sz="2400" dirty="0" smtClean="0"/>
              <a:t>A</a:t>
            </a:r>
            <a:r>
              <a:rPr lang="hu-HU" sz="2400" dirty="0" smtClean="0"/>
              <a:t> medence méretei: hossza </a:t>
            </a:r>
            <a:r>
              <a:rPr lang="hu-HU" sz="2400" dirty="0" smtClean="0"/>
              <a:t>6 </a:t>
            </a:r>
            <a:r>
              <a:rPr lang="hu-HU" sz="2400" dirty="0" smtClean="0"/>
              <a:t>m, szélessége 4 m és mélysége 2 m. </a:t>
            </a:r>
            <a:endParaRPr lang="hu-HU" sz="2400" dirty="0" smtClean="0"/>
          </a:p>
          <a:p>
            <a:pPr lvl="0"/>
            <a:r>
              <a:rPr lang="hu-HU" sz="2400" b="1" dirty="0" smtClean="0"/>
              <a:t>a</a:t>
            </a:r>
            <a:r>
              <a:rPr lang="hu-HU" sz="2400" b="1" dirty="0" smtClean="0"/>
              <a:t>)</a:t>
            </a:r>
            <a:r>
              <a:rPr lang="hu-HU" sz="2400" dirty="0" smtClean="0"/>
              <a:t> Hány liter víz van benne, ha csak a perem alatt 10 cm-rel van a víz?   ( figyelem !  c=2 m helyett c= 1,</a:t>
            </a:r>
            <a:r>
              <a:rPr lang="hu-HU" sz="2400" dirty="0" err="1" smtClean="0"/>
              <a:t>9m-rel</a:t>
            </a:r>
            <a:r>
              <a:rPr lang="hu-HU" sz="2400" dirty="0" smtClean="0"/>
              <a:t> számolunk!)</a:t>
            </a:r>
          </a:p>
          <a:p>
            <a:r>
              <a:rPr lang="hu-HU" sz="2400" b="1" dirty="0" smtClean="0"/>
              <a:t>b)</a:t>
            </a:r>
            <a:r>
              <a:rPr lang="hu-HU" sz="2400" dirty="0" smtClean="0"/>
              <a:t> Mennyibe kerül a megtöltése vízzel,  ha 1 m</a:t>
            </a:r>
            <a:r>
              <a:rPr lang="hu-HU" sz="2400" baseline="30000" dirty="0" smtClean="0"/>
              <a:t>3</a:t>
            </a:r>
            <a:r>
              <a:rPr lang="hu-HU" sz="2400" dirty="0" smtClean="0"/>
              <a:t> vízért    1,80 eurót számláznak?</a:t>
            </a:r>
            <a:br>
              <a:rPr lang="hu-HU" sz="2400" dirty="0" smtClean="0"/>
            </a:br>
            <a:endParaRPr lang="hu-HU" sz="2400" dirty="0" smtClean="0"/>
          </a:p>
          <a:p>
            <a:endParaRPr lang="sk-SK" sz="2400" dirty="0" smtClean="0"/>
          </a:p>
        </p:txBody>
      </p:sp>
      <p:pic>
        <p:nvPicPr>
          <p:cNvPr id="5124" name="Picture 4" descr="http://xlpools.com/wp-content/uploads/2014/01/Briliant_Pool_Model_2013_1a.jpg"/>
          <p:cNvPicPr>
            <a:picLocks noChangeAspect="1" noChangeArrowheads="1"/>
          </p:cNvPicPr>
          <p:nvPr/>
        </p:nvPicPr>
        <p:blipFill>
          <a:blip r:embed="rId2" cstate="print"/>
          <a:srcRect r="7463"/>
          <a:stretch>
            <a:fillRect/>
          </a:stretch>
        </p:blipFill>
        <p:spPr bwMode="auto">
          <a:xfrm>
            <a:off x="4357686" y="4143380"/>
            <a:ext cx="4487457" cy="2409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 err="1" smtClean="0">
                <a:solidFill>
                  <a:srgbClr val="954183"/>
                </a:solidFill>
              </a:rPr>
              <a:t>Ülőke</a:t>
            </a:r>
            <a:endParaRPr lang="sk-SK" dirty="0">
              <a:solidFill>
                <a:srgbClr val="954183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/>
              <a:t>Hány</a:t>
            </a:r>
            <a:r>
              <a:rPr lang="sk-SK" sz="2400" dirty="0" smtClean="0"/>
              <a:t>  </a:t>
            </a:r>
            <a:r>
              <a:rPr lang="sk-SK" sz="2400" dirty="0" smtClean="0"/>
              <a:t>m</a:t>
            </a:r>
            <a:r>
              <a:rPr lang="sk-SK" sz="2400" baseline="30000" dirty="0" smtClean="0"/>
              <a:t>2</a:t>
            </a:r>
            <a:r>
              <a:rPr lang="sk-SK" sz="2400" dirty="0" smtClean="0"/>
              <a:t> </a:t>
            </a:r>
            <a:r>
              <a:rPr lang="sk-SK" sz="2400" dirty="0" err="1" smtClean="0"/>
              <a:t>anyagra</a:t>
            </a:r>
            <a:r>
              <a:rPr lang="sk-SK" sz="2400" dirty="0" smtClean="0"/>
              <a:t> </a:t>
            </a:r>
            <a:r>
              <a:rPr lang="sk-SK" sz="2400" dirty="0" err="1" smtClean="0"/>
              <a:t>lesz</a:t>
            </a:r>
            <a:r>
              <a:rPr lang="sk-SK" sz="2400" dirty="0" smtClean="0"/>
              <a:t> </a:t>
            </a:r>
            <a:r>
              <a:rPr lang="sk-SK" sz="2400" dirty="0" err="1" smtClean="0"/>
              <a:t>szükségem</a:t>
            </a:r>
            <a:r>
              <a:rPr lang="sk-SK" sz="2400" dirty="0" smtClean="0"/>
              <a:t> </a:t>
            </a:r>
            <a:r>
              <a:rPr lang="sk-SK" sz="2400" dirty="0" smtClean="0"/>
              <a:t>6 </a:t>
            </a:r>
            <a:r>
              <a:rPr lang="sk-SK" sz="2400" dirty="0" err="1" smtClean="0"/>
              <a:t>darab</a:t>
            </a:r>
            <a:r>
              <a:rPr lang="sk-SK" sz="2400" dirty="0" smtClean="0"/>
              <a:t> kocka </a:t>
            </a:r>
            <a:r>
              <a:rPr lang="sk-SK" sz="2400" dirty="0" err="1" smtClean="0"/>
              <a:t>alakú</a:t>
            </a:r>
            <a:r>
              <a:rPr lang="sk-SK" sz="2400" dirty="0" smtClean="0"/>
              <a:t> </a:t>
            </a:r>
            <a:r>
              <a:rPr lang="sk-SK" sz="2400" dirty="0" err="1" smtClean="0"/>
              <a:t>ü</a:t>
            </a:r>
            <a:r>
              <a:rPr lang="sk-SK" sz="2400" dirty="0" err="1" smtClean="0"/>
              <a:t>lőke</a:t>
            </a:r>
            <a:r>
              <a:rPr lang="sk-SK" sz="2400" dirty="0" smtClean="0"/>
              <a:t>  </a:t>
            </a:r>
            <a:r>
              <a:rPr lang="sk-SK" sz="2400" dirty="0" err="1" smtClean="0"/>
              <a:t>anyaggal</a:t>
            </a:r>
            <a:r>
              <a:rPr lang="sk-SK" sz="2400" dirty="0" smtClean="0"/>
              <a:t> </a:t>
            </a:r>
            <a:r>
              <a:rPr lang="sk-SK" sz="2400" dirty="0" err="1" smtClean="0"/>
              <a:t>való</a:t>
            </a:r>
            <a:r>
              <a:rPr lang="sk-SK" sz="2400" dirty="0" smtClean="0"/>
              <a:t> </a:t>
            </a:r>
            <a:r>
              <a:rPr lang="sk-SK" sz="2400" dirty="0" err="1" smtClean="0"/>
              <a:t>bevonásához</a:t>
            </a:r>
            <a:r>
              <a:rPr lang="sk-SK" sz="2400" dirty="0" smtClean="0"/>
              <a:t>, ha </a:t>
            </a:r>
            <a:r>
              <a:rPr lang="sk-SK" sz="2400" dirty="0" err="1" smtClean="0"/>
              <a:t>oldaléle</a:t>
            </a:r>
            <a:r>
              <a:rPr lang="sk-SK" sz="2400" dirty="0" smtClean="0"/>
              <a:t> 45 </a:t>
            </a:r>
            <a:r>
              <a:rPr lang="sk-SK" sz="2400" dirty="0" smtClean="0"/>
              <a:t>cm? </a:t>
            </a:r>
            <a:r>
              <a:rPr lang="sk-SK" sz="2400" dirty="0" smtClean="0"/>
              <a:t>(</a:t>
            </a:r>
            <a:r>
              <a:rPr lang="sk-SK" sz="2400" dirty="0" err="1" smtClean="0"/>
              <a:t>Az</a:t>
            </a:r>
            <a:r>
              <a:rPr lang="sk-SK" sz="2400" dirty="0" smtClean="0"/>
              <a:t> </a:t>
            </a:r>
            <a:r>
              <a:rPr lang="sk-SK" sz="2400" dirty="0" err="1" smtClean="0"/>
              <a:t>egészet</a:t>
            </a:r>
            <a:r>
              <a:rPr lang="sk-SK" sz="2400" dirty="0" smtClean="0"/>
              <a:t> </a:t>
            </a:r>
            <a:r>
              <a:rPr lang="sk-SK" sz="2400" dirty="0" err="1" smtClean="0"/>
              <a:t>bevonjuk</a:t>
            </a:r>
            <a:r>
              <a:rPr lang="sk-SK" sz="2400" dirty="0" smtClean="0"/>
              <a:t>).</a:t>
            </a:r>
            <a:r>
              <a:rPr lang="sk-SK" sz="2400" dirty="0" smtClean="0"/>
              <a:t/>
            </a:r>
            <a:br>
              <a:rPr lang="sk-SK" sz="2400" dirty="0" smtClean="0"/>
            </a:br>
            <a:endParaRPr lang="sk-SK" sz="2400" dirty="0" smtClean="0"/>
          </a:p>
          <a:p>
            <a:r>
              <a:rPr lang="sk-SK" sz="2400" dirty="0" err="1" smtClean="0"/>
              <a:t>Mennyibe</a:t>
            </a:r>
            <a:r>
              <a:rPr lang="sk-SK" sz="2400" dirty="0" smtClean="0"/>
              <a:t> </a:t>
            </a:r>
            <a:r>
              <a:rPr lang="sk-SK" sz="2400" dirty="0" err="1" smtClean="0"/>
              <a:t>kerül</a:t>
            </a:r>
            <a:r>
              <a:rPr lang="sk-SK" sz="2400" dirty="0" smtClean="0"/>
              <a:t> </a:t>
            </a:r>
            <a:r>
              <a:rPr lang="sk-SK" sz="2400" dirty="0" err="1" smtClean="0"/>
              <a:t>az</a:t>
            </a:r>
            <a:r>
              <a:rPr lang="sk-SK" sz="2400" dirty="0" smtClean="0"/>
              <a:t> </a:t>
            </a:r>
            <a:r>
              <a:rPr lang="sk-SK" sz="2400" dirty="0" err="1" smtClean="0"/>
              <a:t>anyag</a:t>
            </a:r>
            <a:r>
              <a:rPr lang="sk-SK" sz="2400" dirty="0" smtClean="0"/>
              <a:t> a 6 </a:t>
            </a:r>
            <a:r>
              <a:rPr lang="sk-SK" sz="2400" dirty="0" err="1" smtClean="0"/>
              <a:t>ülőkére</a:t>
            </a:r>
            <a:r>
              <a:rPr lang="sk-SK" sz="2400" dirty="0" smtClean="0"/>
              <a:t>, ha 1 </a:t>
            </a:r>
            <a:r>
              <a:rPr lang="sk-SK" sz="2400" dirty="0" smtClean="0"/>
              <a:t>m</a:t>
            </a:r>
            <a:r>
              <a:rPr lang="sk-SK" sz="2400" baseline="30000" dirty="0" smtClean="0"/>
              <a:t>2</a:t>
            </a:r>
            <a:r>
              <a:rPr lang="sk-SK" sz="2400" dirty="0" smtClean="0"/>
              <a:t> </a:t>
            </a:r>
            <a:r>
              <a:rPr lang="sk-SK" sz="2400" dirty="0" err="1" smtClean="0"/>
              <a:t>ára</a:t>
            </a:r>
            <a:r>
              <a:rPr lang="sk-SK" sz="2400" dirty="0" smtClean="0"/>
              <a:t> </a:t>
            </a:r>
            <a:r>
              <a:rPr lang="sk-SK" sz="2400" dirty="0" smtClean="0"/>
              <a:t>17,80 </a:t>
            </a:r>
            <a:r>
              <a:rPr lang="sk-SK" sz="2400" dirty="0" smtClean="0"/>
              <a:t>€?</a:t>
            </a:r>
          </a:p>
          <a:p>
            <a:endParaRPr lang="sk-SK" sz="2400" dirty="0"/>
          </a:p>
        </p:txBody>
      </p:sp>
      <p:pic>
        <p:nvPicPr>
          <p:cNvPr id="1038" name="Picture 14" descr="https://img.danetti.com/1240/cube-stool-450/cube-stool-450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7964" y="3886200"/>
            <a:ext cx="4131636" cy="2322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40" name="Picture 16" descr="http://huntoffice.co.uk/images/P/k_LINKCUBEO.jpg"/>
          <p:cNvPicPr>
            <a:picLocks noChangeAspect="1" noChangeArrowheads="1"/>
          </p:cNvPicPr>
          <p:nvPr/>
        </p:nvPicPr>
        <p:blipFill>
          <a:blip r:embed="rId3" cstate="print"/>
          <a:srcRect l="8955" t="11940" r="10448" b="10448"/>
          <a:stretch>
            <a:fillRect/>
          </a:stretch>
        </p:blipFill>
        <p:spPr bwMode="auto">
          <a:xfrm>
            <a:off x="1828800" y="4343400"/>
            <a:ext cx="20574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sk-SK" dirty="0" smtClean="0">
                <a:solidFill>
                  <a:srgbClr val="F7B909"/>
                </a:solidFill>
              </a:rPr>
              <a:t>Kocka </a:t>
            </a:r>
            <a:r>
              <a:rPr lang="sk-SK" dirty="0" err="1" smtClean="0">
                <a:solidFill>
                  <a:srgbClr val="F7B909"/>
                </a:solidFill>
              </a:rPr>
              <a:t>és</a:t>
            </a:r>
            <a:r>
              <a:rPr lang="sk-SK" dirty="0" smtClean="0">
                <a:solidFill>
                  <a:srgbClr val="F7B909"/>
                </a:solidFill>
              </a:rPr>
              <a:t> </a:t>
            </a:r>
            <a:r>
              <a:rPr lang="sk-SK" dirty="0" err="1" smtClean="0">
                <a:solidFill>
                  <a:srgbClr val="F7B909"/>
                </a:solidFill>
              </a:rPr>
              <a:t>téglatest</a:t>
            </a:r>
            <a:r>
              <a:rPr lang="sk-SK" sz="1400" dirty="0" smtClean="0">
                <a:solidFill>
                  <a:srgbClr val="F7B909"/>
                </a:solidFill>
              </a:rPr>
              <a:t> </a:t>
            </a:r>
            <a:r>
              <a:rPr lang="sk-SK" sz="1400" dirty="0" err="1" smtClean="0">
                <a:solidFill>
                  <a:srgbClr val="F7B909"/>
                </a:solidFill>
              </a:rPr>
              <a:t>igényes</a:t>
            </a:r>
            <a:r>
              <a:rPr lang="sk-SK" sz="1400" dirty="0" smtClean="0">
                <a:solidFill>
                  <a:srgbClr val="F7B909"/>
                </a:solidFill>
              </a:rPr>
              <a:t> </a:t>
            </a:r>
            <a:r>
              <a:rPr lang="sk-SK" sz="1400" dirty="0" err="1" smtClean="0">
                <a:solidFill>
                  <a:srgbClr val="F7B909"/>
                </a:solidFill>
              </a:rPr>
              <a:t>feladat</a:t>
            </a:r>
            <a:r>
              <a:rPr lang="sk-SK" sz="1400" dirty="0" smtClean="0">
                <a:solidFill>
                  <a:srgbClr val="F7B909"/>
                </a:solidFill>
              </a:rPr>
              <a:t> – </a:t>
            </a:r>
            <a:r>
              <a:rPr lang="sk-SK" sz="1400" dirty="0" err="1" smtClean="0">
                <a:solidFill>
                  <a:srgbClr val="F7B909"/>
                </a:solidFill>
              </a:rPr>
              <a:t>jó</a:t>
            </a:r>
            <a:r>
              <a:rPr lang="sk-SK" sz="1400" dirty="0" smtClean="0">
                <a:solidFill>
                  <a:srgbClr val="F7B909"/>
                </a:solidFill>
              </a:rPr>
              <a:t> </a:t>
            </a:r>
            <a:r>
              <a:rPr lang="sk-SK" sz="1400" dirty="0" err="1" smtClean="0">
                <a:solidFill>
                  <a:srgbClr val="F7B909"/>
                </a:solidFill>
              </a:rPr>
              <a:t>pontért</a:t>
            </a:r>
            <a:endParaRPr lang="sk-SK" dirty="0">
              <a:solidFill>
                <a:srgbClr val="F7B909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 </a:t>
            </a:r>
            <a:r>
              <a:rPr lang="sk-SK" sz="2400" dirty="0" smtClean="0"/>
              <a:t>A kocka </a:t>
            </a:r>
            <a:r>
              <a:rPr lang="sk-SK" sz="2400" dirty="0" err="1" smtClean="0"/>
              <a:t>felszíne</a:t>
            </a:r>
            <a:r>
              <a:rPr lang="sk-SK" sz="2400" dirty="0" smtClean="0"/>
              <a:t> </a:t>
            </a:r>
            <a:r>
              <a:rPr lang="sk-SK" sz="2400" dirty="0" smtClean="0"/>
              <a:t>60 </a:t>
            </a:r>
            <a:r>
              <a:rPr lang="sk-SK" sz="2400" dirty="0" err="1" smtClean="0"/>
              <a:t>dm</a:t>
            </a:r>
            <a:r>
              <a:rPr lang="sk-SK" sz="2400" baseline="30000" dirty="0" err="1" smtClean="0"/>
              <a:t>2</a:t>
            </a:r>
            <a:r>
              <a:rPr lang="sk-SK" sz="2400" dirty="0" smtClean="0"/>
              <a:t> </a:t>
            </a:r>
            <a:r>
              <a:rPr lang="sk-SK" sz="2400" dirty="0" smtClean="0"/>
              <a:t>–</a:t>
            </a:r>
            <a:r>
              <a:rPr lang="sk-SK" sz="2400" dirty="0" err="1" smtClean="0"/>
              <a:t>rel</a:t>
            </a:r>
            <a:r>
              <a:rPr lang="sk-SK" sz="2400" dirty="0" smtClean="0"/>
              <a:t> </a:t>
            </a:r>
            <a:r>
              <a:rPr lang="sk-SK" sz="2400" dirty="0" err="1" smtClean="0"/>
              <a:t>nagyobb</a:t>
            </a:r>
            <a:r>
              <a:rPr lang="sk-SK" sz="2400" dirty="0" smtClean="0"/>
              <a:t>, </a:t>
            </a:r>
            <a:r>
              <a:rPr lang="sk-SK" sz="2400" dirty="0" err="1" smtClean="0"/>
              <a:t>mint</a:t>
            </a:r>
            <a:r>
              <a:rPr lang="sk-SK" sz="2400" dirty="0" smtClean="0"/>
              <a:t> a </a:t>
            </a:r>
            <a:r>
              <a:rPr lang="sk-SK" sz="2400" dirty="0" err="1" smtClean="0"/>
              <a:t>téglatest</a:t>
            </a:r>
            <a:r>
              <a:rPr lang="sk-SK" sz="2400" dirty="0" smtClean="0"/>
              <a:t> </a:t>
            </a:r>
            <a:r>
              <a:rPr lang="sk-SK" sz="2400" dirty="0" err="1" smtClean="0"/>
              <a:t>felszíne</a:t>
            </a:r>
            <a:r>
              <a:rPr lang="sk-SK" sz="2400" dirty="0" smtClean="0"/>
              <a:t>, </a:t>
            </a:r>
            <a:r>
              <a:rPr lang="sk-SK" sz="2400" dirty="0" err="1" smtClean="0"/>
              <a:t>amelynek</a:t>
            </a:r>
            <a:r>
              <a:rPr lang="sk-SK" sz="2400" dirty="0" smtClean="0"/>
              <a:t> </a:t>
            </a:r>
            <a:r>
              <a:rPr lang="sk-SK" sz="2400" dirty="0" err="1" smtClean="0"/>
              <a:t>oldalai</a:t>
            </a:r>
            <a:r>
              <a:rPr lang="sk-SK" sz="2400" dirty="0" smtClean="0"/>
              <a:t>  a=9 </a:t>
            </a:r>
            <a:r>
              <a:rPr lang="sk-SK" sz="2400" dirty="0" smtClean="0"/>
              <a:t>dm</a:t>
            </a:r>
            <a:r>
              <a:rPr lang="sk-SK" sz="2400" dirty="0" smtClean="0"/>
              <a:t>, b= </a:t>
            </a:r>
            <a:r>
              <a:rPr lang="sk-SK" sz="2400" dirty="0" smtClean="0"/>
              <a:t>12 dm </a:t>
            </a:r>
            <a:r>
              <a:rPr lang="sk-SK" sz="2400" dirty="0" err="1" smtClean="0"/>
              <a:t>és</a:t>
            </a:r>
            <a:r>
              <a:rPr lang="sk-SK" sz="2400" dirty="0" smtClean="0"/>
              <a:t> c=</a:t>
            </a:r>
            <a:r>
              <a:rPr lang="sk-SK" sz="2400" dirty="0" smtClean="0"/>
              <a:t> 5 dm. </a:t>
            </a:r>
            <a:r>
              <a:rPr lang="sk-SK" sz="2400" dirty="0" err="1" smtClean="0"/>
              <a:t>Mekkora</a:t>
            </a:r>
            <a:r>
              <a:rPr lang="sk-SK" sz="2400" dirty="0" smtClean="0"/>
              <a:t> a kocka </a:t>
            </a:r>
            <a:r>
              <a:rPr lang="sk-SK" sz="2400" dirty="0" err="1" smtClean="0"/>
              <a:t>oldaléle</a:t>
            </a:r>
            <a:r>
              <a:rPr lang="sk-SK" sz="2400" dirty="0" smtClean="0"/>
              <a:t>? ( a = ?)</a:t>
            </a:r>
          </a:p>
          <a:p>
            <a:pPr>
              <a:buNone/>
            </a:pPr>
            <a:endParaRPr lang="sk-SK" sz="2400" dirty="0"/>
          </a:p>
        </p:txBody>
      </p:sp>
      <p:pic>
        <p:nvPicPr>
          <p:cNvPr id="4100" name="Picture 4" descr="http://res.cloudinary.com/dk-find-out/image/upload/q_80,w_960/cuboid_y2hg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419600"/>
            <a:ext cx="2819400" cy="2091055"/>
          </a:xfrm>
          <a:prstGeom prst="rect">
            <a:avLst/>
          </a:prstGeom>
          <a:noFill/>
        </p:spPr>
      </p:pic>
      <p:pic>
        <p:nvPicPr>
          <p:cNvPr id="4104" name="Picture 8" descr="https://image.freepik.com/free-psd/orange-reflective-cube-icon-psd_280-136663575274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3550" y="3200400"/>
            <a:ext cx="2686050" cy="2686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lastná 30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145</TotalTime>
  <Words>65</Words>
  <Application>Microsoft Office PowerPoint</Application>
  <PresentationFormat>Prezentácia na obrazovke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Majetok</vt:lpstr>
      <vt:lpstr>Térfogat, felszín</vt:lpstr>
      <vt:lpstr>Medence</vt:lpstr>
      <vt:lpstr>Ülőke</vt:lpstr>
      <vt:lpstr>Kocka és téglatest igényes feladat – jó pontért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Domov</dc:creator>
  <cp:lastModifiedBy>ZS</cp:lastModifiedBy>
  <cp:revision>67</cp:revision>
  <dcterms:created xsi:type="dcterms:W3CDTF">2016-02-22T13:04:08Z</dcterms:created>
  <dcterms:modified xsi:type="dcterms:W3CDTF">2020-03-25T21:51:25Z</dcterms:modified>
</cp:coreProperties>
</file>